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Мамлакатимизда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йилдан йилга автомобиллар сони кўпайиб бориши жой танқислигини келтириб чиқармоқда. Ушбу лойиҳа кичик майдонда 8 тадан 16 тагача автомобилларни сиғдириш имкониятига эга. Мазкур лойиха қуввати 1 йилда ўртача 103 200 дона автомобилларга хизмат кўрсатади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766202" y="5089773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0,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45826" y="6331921"/>
            <a:ext cx="85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217 054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96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Bahnschrift SemiBold SemiConden" pitchFamily="34" charset="0"/>
              </a:rPr>
              <a:t>1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59540" y="5434288"/>
            <a:ext cx="1221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217 054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Bahnschrift SemiBold SemiConden" pitchFamily="34" charset="0"/>
              </a:rPr>
              <a:t> $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err="1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Минг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559219" y="6355346"/>
            <a:ext cx="2680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Вертикал парковка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Вертикал парковка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32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00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123,7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4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25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89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492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196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76"/>
          <a:stretch/>
        </p:blipFill>
        <p:spPr>
          <a:xfrm>
            <a:off x="5576939" y="2364756"/>
            <a:ext cx="1246597" cy="12852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96" y="4596613"/>
            <a:ext cx="2517723" cy="14162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380" y="4701112"/>
            <a:ext cx="2578265" cy="14502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5268</TotalTime>
  <Words>126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2021-08-03T13:04:32Z</dcterms:modified>
</cp:coreProperties>
</file>